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93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01" r:id="rId22"/>
    <p:sldId id="320" r:id="rId23"/>
    <p:sldId id="322" r:id="rId24"/>
    <p:sldId id="321" r:id="rId25"/>
    <p:sldId id="323" r:id="rId26"/>
    <p:sldId id="324" r:id="rId27"/>
    <p:sldId id="3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30A"/>
    <a:srgbClr val="833C0B"/>
    <a:srgbClr val="F8CB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59786-E3AA-4F09-B2A1-0D7AAA657EC9}" v="27" dt="2024-07-31T23:21:36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Sias" userId="b3adb88a120ebb95" providerId="LiveId" clId="{56859786-E3AA-4F09-B2A1-0D7AAA657EC9}"/>
    <pc:docChg chg="undo custSel addSld delSld modSld">
      <pc:chgData name="Nathaniel Sias" userId="b3adb88a120ebb95" providerId="LiveId" clId="{56859786-E3AA-4F09-B2A1-0D7AAA657EC9}" dt="2024-07-31T23:21:43.563" v="1116" actId="20577"/>
      <pc:docMkLst>
        <pc:docMk/>
      </pc:docMkLst>
      <pc:sldChg chg="modSp mod">
        <pc:chgData name="Nathaniel Sias" userId="b3adb88a120ebb95" providerId="LiveId" clId="{56859786-E3AA-4F09-B2A1-0D7AAA657EC9}" dt="2024-07-31T22:48:49.606" v="49" actId="20577"/>
        <pc:sldMkLst>
          <pc:docMk/>
          <pc:sldMk cId="3470626311" sldId="267"/>
        </pc:sldMkLst>
        <pc:spChg chg="mod">
          <ac:chgData name="Nathaniel Sias" userId="b3adb88a120ebb95" providerId="LiveId" clId="{56859786-E3AA-4F09-B2A1-0D7AAA657EC9}" dt="2024-07-31T22:48:49.606" v="49" actId="20577"/>
          <ac:spMkLst>
            <pc:docMk/>
            <pc:sldMk cId="3470626311" sldId="267"/>
            <ac:spMk id="2" creationId="{01BDE727-479E-A12E-7BC6-0C0B1743D491}"/>
          </ac:spMkLst>
        </pc:spChg>
        <pc:spChg chg="mod">
          <ac:chgData name="Nathaniel Sias" userId="b3adb88a120ebb95" providerId="LiveId" clId="{56859786-E3AA-4F09-B2A1-0D7AAA657EC9}" dt="2024-07-31T22:48:33.633" v="17" actId="20577"/>
          <ac:spMkLst>
            <pc:docMk/>
            <pc:sldMk cId="3470626311" sldId="267"/>
            <ac:spMk id="9" creationId="{ADC8B071-3BC6-AC62-DCEF-4C457AE7FEAF}"/>
          </ac:spMkLst>
        </pc:spChg>
      </pc:sldChg>
      <pc:sldChg chg="del">
        <pc:chgData name="Nathaniel Sias" userId="b3adb88a120ebb95" providerId="LiveId" clId="{56859786-E3AA-4F09-B2A1-0D7AAA657EC9}" dt="2024-07-31T22:48:21.113" v="2" actId="47"/>
        <pc:sldMkLst>
          <pc:docMk/>
          <pc:sldMk cId="3744111330" sldId="271"/>
        </pc:sldMkLst>
      </pc:sldChg>
      <pc:sldChg chg="modSp mod">
        <pc:chgData name="Nathaniel Sias" userId="b3adb88a120ebb95" providerId="LiveId" clId="{56859786-E3AA-4F09-B2A1-0D7AAA657EC9}" dt="2024-07-31T22:52:05.643" v="471" actId="14100"/>
        <pc:sldMkLst>
          <pc:docMk/>
          <pc:sldMk cId="1044890356" sldId="280"/>
        </pc:sldMkLst>
        <pc:spChg chg="mod">
          <ac:chgData name="Nathaniel Sias" userId="b3adb88a120ebb95" providerId="LiveId" clId="{56859786-E3AA-4F09-B2A1-0D7AAA657EC9}" dt="2024-07-31T22:52:05.643" v="471" actId="14100"/>
          <ac:spMkLst>
            <pc:docMk/>
            <pc:sldMk cId="1044890356" sldId="280"/>
            <ac:spMk id="2" creationId="{EBA24E5F-90E4-BEE0-1D94-EEBFAEB79627}"/>
          </ac:spMkLst>
        </pc:spChg>
      </pc:sldChg>
      <pc:sldChg chg="modSp mod">
        <pc:chgData name="Nathaniel Sias" userId="b3adb88a120ebb95" providerId="LiveId" clId="{56859786-E3AA-4F09-B2A1-0D7AAA657EC9}" dt="2024-07-31T22:52:30.336" v="474" actId="20577"/>
        <pc:sldMkLst>
          <pc:docMk/>
          <pc:sldMk cId="3619930925" sldId="293"/>
        </pc:sldMkLst>
        <pc:spChg chg="mod">
          <ac:chgData name="Nathaniel Sias" userId="b3adb88a120ebb95" providerId="LiveId" clId="{56859786-E3AA-4F09-B2A1-0D7AAA657EC9}" dt="2024-07-31T22:52:20.087" v="472"/>
          <ac:spMkLst>
            <pc:docMk/>
            <pc:sldMk cId="3619930925" sldId="293"/>
            <ac:spMk id="2" creationId="{EBA24E5F-90E4-BEE0-1D94-EEBFAEB79627}"/>
          </ac:spMkLst>
        </pc:spChg>
        <pc:spChg chg="mod">
          <ac:chgData name="Nathaniel Sias" userId="b3adb88a120ebb95" providerId="LiveId" clId="{56859786-E3AA-4F09-B2A1-0D7AAA657EC9}" dt="2024-07-31T22:52:30.336" v="474" actId="20577"/>
          <ac:spMkLst>
            <pc:docMk/>
            <pc:sldMk cId="3619930925" sldId="293"/>
            <ac:spMk id="4" creationId="{C90230DE-6CB3-9934-FBDA-08EFC4080BD3}"/>
          </ac:spMkLst>
        </pc:spChg>
      </pc:sldChg>
      <pc:sldChg chg="del">
        <pc:chgData name="Nathaniel Sias" userId="b3adb88a120ebb95" providerId="LiveId" clId="{56859786-E3AA-4F09-B2A1-0D7AAA657EC9}" dt="2024-07-31T22:48:24.467" v="13" actId="47"/>
        <pc:sldMkLst>
          <pc:docMk/>
          <pc:sldMk cId="2144324808" sldId="294"/>
        </pc:sldMkLst>
      </pc:sldChg>
      <pc:sldChg chg="del">
        <pc:chgData name="Nathaniel Sias" userId="b3adb88a120ebb95" providerId="LiveId" clId="{56859786-E3AA-4F09-B2A1-0D7AAA657EC9}" dt="2024-07-31T22:48:21.806" v="4" actId="47"/>
        <pc:sldMkLst>
          <pc:docMk/>
          <pc:sldMk cId="4035049001" sldId="295"/>
        </pc:sldMkLst>
      </pc:sldChg>
      <pc:sldChg chg="del">
        <pc:chgData name="Nathaniel Sias" userId="b3adb88a120ebb95" providerId="LiveId" clId="{56859786-E3AA-4F09-B2A1-0D7AAA657EC9}" dt="2024-07-31T22:48:21.650" v="3" actId="47"/>
        <pc:sldMkLst>
          <pc:docMk/>
          <pc:sldMk cId="3661096362" sldId="296"/>
        </pc:sldMkLst>
      </pc:sldChg>
      <pc:sldChg chg="del">
        <pc:chgData name="Nathaniel Sias" userId="b3adb88a120ebb95" providerId="LiveId" clId="{56859786-E3AA-4F09-B2A1-0D7AAA657EC9}" dt="2024-07-31T22:48:21.973" v="5" actId="47"/>
        <pc:sldMkLst>
          <pc:docMk/>
          <pc:sldMk cId="257083417" sldId="297"/>
        </pc:sldMkLst>
      </pc:sldChg>
      <pc:sldChg chg="modSp del mod">
        <pc:chgData name="Nathaniel Sias" userId="b3adb88a120ebb95" providerId="LiveId" clId="{56859786-E3AA-4F09-B2A1-0D7AAA657EC9}" dt="2024-07-31T23:21:27.536" v="1100" actId="47"/>
        <pc:sldMkLst>
          <pc:docMk/>
          <pc:sldMk cId="762027884" sldId="298"/>
        </pc:sldMkLst>
        <pc:spChg chg="mod">
          <ac:chgData name="Nathaniel Sias" userId="b3adb88a120ebb95" providerId="LiveId" clId="{56859786-E3AA-4F09-B2A1-0D7AAA657EC9}" dt="2024-07-31T22:49:05.519" v="60" actId="14100"/>
          <ac:spMkLst>
            <pc:docMk/>
            <pc:sldMk cId="762027884" sldId="298"/>
            <ac:spMk id="2" creationId="{BA56D7F4-4B89-AD89-C076-038D54587607}"/>
          </ac:spMkLst>
        </pc:spChg>
        <pc:spChg chg="mod">
          <ac:chgData name="Nathaniel Sias" userId="b3adb88a120ebb95" providerId="LiveId" clId="{56859786-E3AA-4F09-B2A1-0D7AAA657EC9}" dt="2024-07-31T22:49:10.417" v="61" actId="1076"/>
          <ac:spMkLst>
            <pc:docMk/>
            <pc:sldMk cId="762027884" sldId="298"/>
            <ac:spMk id="3" creationId="{07C11668-414E-52C5-7789-FA308C0180D6}"/>
          </ac:spMkLst>
        </pc:spChg>
      </pc:sldChg>
      <pc:sldChg chg="del">
        <pc:chgData name="Nathaniel Sias" userId="b3adb88a120ebb95" providerId="LiveId" clId="{56859786-E3AA-4F09-B2A1-0D7AAA657EC9}" dt="2024-07-31T22:48:18.460" v="0" actId="47"/>
        <pc:sldMkLst>
          <pc:docMk/>
          <pc:sldMk cId="2354953106" sldId="299"/>
        </pc:sldMkLst>
      </pc:sldChg>
      <pc:sldChg chg="del">
        <pc:chgData name="Nathaniel Sias" userId="b3adb88a120ebb95" providerId="LiveId" clId="{56859786-E3AA-4F09-B2A1-0D7AAA657EC9}" dt="2024-07-31T22:48:19.067" v="1" actId="47"/>
        <pc:sldMkLst>
          <pc:docMk/>
          <pc:sldMk cId="1383875665" sldId="300"/>
        </pc:sldMkLst>
      </pc:sldChg>
      <pc:sldChg chg="modSp mod">
        <pc:chgData name="Nathaniel Sias" userId="b3adb88a120ebb95" providerId="LiveId" clId="{56859786-E3AA-4F09-B2A1-0D7AAA657EC9}" dt="2024-07-31T23:18:43.131" v="1099" actId="20577"/>
        <pc:sldMkLst>
          <pc:docMk/>
          <pc:sldMk cId="2457480271" sldId="301"/>
        </pc:sldMkLst>
        <pc:spChg chg="mod">
          <ac:chgData name="Nathaniel Sias" userId="b3adb88a120ebb95" providerId="LiveId" clId="{56859786-E3AA-4F09-B2A1-0D7AAA657EC9}" dt="2024-07-31T23:18:43.131" v="1099" actId="20577"/>
          <ac:spMkLst>
            <pc:docMk/>
            <pc:sldMk cId="2457480271" sldId="301"/>
            <ac:spMk id="2" creationId="{EBA24E5F-90E4-BEE0-1D94-EEBFAEB79627}"/>
          </ac:spMkLst>
        </pc:spChg>
      </pc:sldChg>
      <pc:sldChg chg="add">
        <pc:chgData name="Nathaniel Sias" userId="b3adb88a120ebb95" providerId="LiveId" clId="{56859786-E3AA-4F09-B2A1-0D7AAA657EC9}" dt="2024-07-31T22:48:55.918" v="51"/>
        <pc:sldMkLst>
          <pc:docMk/>
          <pc:sldMk cId="3085403706" sldId="302"/>
        </pc:sldMkLst>
      </pc:sldChg>
      <pc:sldChg chg="del">
        <pc:chgData name="Nathaniel Sias" userId="b3adb88a120ebb95" providerId="LiveId" clId="{56859786-E3AA-4F09-B2A1-0D7AAA657EC9}" dt="2024-07-31T22:48:22.101" v="6" actId="47"/>
        <pc:sldMkLst>
          <pc:docMk/>
          <pc:sldMk cId="4235613122" sldId="302"/>
        </pc:sldMkLst>
      </pc:sldChg>
      <pc:sldChg chg="modSp add mod">
        <pc:chgData name="Nathaniel Sias" userId="b3adb88a120ebb95" providerId="LiveId" clId="{56859786-E3AA-4F09-B2A1-0D7AAA657EC9}" dt="2024-07-31T22:53:00.826" v="486" actId="20577"/>
        <pc:sldMkLst>
          <pc:docMk/>
          <pc:sldMk cId="1682193724" sldId="303"/>
        </pc:sldMkLst>
        <pc:spChg chg="mod">
          <ac:chgData name="Nathaniel Sias" userId="b3adb88a120ebb95" providerId="LiveId" clId="{56859786-E3AA-4F09-B2A1-0D7AAA657EC9}" dt="2024-07-31T22:52:48.853" v="484" actId="20577"/>
          <ac:spMkLst>
            <pc:docMk/>
            <pc:sldMk cId="1682193724" sldId="303"/>
            <ac:spMk id="2" creationId="{EBA24E5F-90E4-BEE0-1D94-EEBFAEB79627}"/>
          </ac:spMkLst>
        </pc:spChg>
        <pc:spChg chg="mod">
          <ac:chgData name="Nathaniel Sias" userId="b3adb88a120ebb95" providerId="LiveId" clId="{56859786-E3AA-4F09-B2A1-0D7AAA657EC9}" dt="2024-07-31T22:53:00.826" v="486" actId="20577"/>
          <ac:spMkLst>
            <pc:docMk/>
            <pc:sldMk cId="1682193724" sldId="303"/>
            <ac:spMk id="4" creationId="{C90230DE-6CB3-9934-FBDA-08EFC4080BD3}"/>
          </ac:spMkLst>
        </pc:spChg>
      </pc:sldChg>
      <pc:sldChg chg="del">
        <pc:chgData name="Nathaniel Sias" userId="b3adb88a120ebb95" providerId="LiveId" clId="{56859786-E3AA-4F09-B2A1-0D7AAA657EC9}" dt="2024-07-31T22:48:22.526" v="7" actId="47"/>
        <pc:sldMkLst>
          <pc:docMk/>
          <pc:sldMk cId="1905544396" sldId="303"/>
        </pc:sldMkLst>
      </pc:sldChg>
      <pc:sldChg chg="modSp add mod">
        <pc:chgData name="Nathaniel Sias" userId="b3adb88a120ebb95" providerId="LiveId" clId="{56859786-E3AA-4F09-B2A1-0D7AAA657EC9}" dt="2024-07-31T22:54:47.205" v="514" actId="207"/>
        <pc:sldMkLst>
          <pc:docMk/>
          <pc:sldMk cId="172085522" sldId="304"/>
        </pc:sldMkLst>
        <pc:spChg chg="mod">
          <ac:chgData name="Nathaniel Sias" userId="b3adb88a120ebb95" providerId="LiveId" clId="{56859786-E3AA-4F09-B2A1-0D7AAA657EC9}" dt="2024-07-31T22:53:32.572" v="490"/>
          <ac:spMkLst>
            <pc:docMk/>
            <pc:sldMk cId="172085522" sldId="304"/>
            <ac:spMk id="2" creationId="{BA56D7F4-4B89-AD89-C076-038D54587607}"/>
          </ac:spMkLst>
        </pc:spChg>
        <pc:spChg chg="mod">
          <ac:chgData name="Nathaniel Sias" userId="b3adb88a120ebb95" providerId="LiveId" clId="{56859786-E3AA-4F09-B2A1-0D7AAA657EC9}" dt="2024-07-31T22:54:47.205" v="514" actId="207"/>
          <ac:spMkLst>
            <pc:docMk/>
            <pc:sldMk cId="172085522" sldId="304"/>
            <ac:spMk id="3" creationId="{07C11668-414E-52C5-7789-FA308C0180D6}"/>
          </ac:spMkLst>
        </pc:spChg>
      </pc:sldChg>
      <pc:sldChg chg="add del">
        <pc:chgData name="Nathaniel Sias" userId="b3adb88a120ebb95" providerId="LiveId" clId="{56859786-E3AA-4F09-B2A1-0D7AAA657EC9}" dt="2024-07-31T22:53:20.246" v="488"/>
        <pc:sldMkLst>
          <pc:docMk/>
          <pc:sldMk cId="522667645" sldId="304"/>
        </pc:sldMkLst>
      </pc:sldChg>
      <pc:sldChg chg="del">
        <pc:chgData name="Nathaniel Sias" userId="b3adb88a120ebb95" providerId="LiveId" clId="{56859786-E3AA-4F09-B2A1-0D7AAA657EC9}" dt="2024-07-31T22:48:22.773" v="8" actId="47"/>
        <pc:sldMkLst>
          <pc:docMk/>
          <pc:sldMk cId="3672816117" sldId="304"/>
        </pc:sldMkLst>
      </pc:sldChg>
      <pc:sldChg chg="del">
        <pc:chgData name="Nathaniel Sias" userId="b3adb88a120ebb95" providerId="LiveId" clId="{56859786-E3AA-4F09-B2A1-0D7AAA657EC9}" dt="2024-07-31T22:48:22.930" v="9" actId="47"/>
        <pc:sldMkLst>
          <pc:docMk/>
          <pc:sldMk cId="1613978985" sldId="305"/>
        </pc:sldMkLst>
      </pc:sldChg>
      <pc:sldChg chg="modSp add mod">
        <pc:chgData name="Nathaniel Sias" userId="b3adb88a120ebb95" providerId="LiveId" clId="{56859786-E3AA-4F09-B2A1-0D7AAA657EC9}" dt="2024-07-31T22:54:23.844" v="512" actId="403"/>
        <pc:sldMkLst>
          <pc:docMk/>
          <pc:sldMk cId="2404802846" sldId="305"/>
        </pc:sldMkLst>
        <pc:spChg chg="mod">
          <ac:chgData name="Nathaniel Sias" userId="b3adb88a120ebb95" providerId="LiveId" clId="{56859786-E3AA-4F09-B2A1-0D7AAA657EC9}" dt="2024-07-31T22:54:23.844" v="512" actId="403"/>
          <ac:spMkLst>
            <pc:docMk/>
            <pc:sldMk cId="2404802846" sldId="305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2:55:30.184" v="518" actId="20577"/>
        <pc:sldMkLst>
          <pc:docMk/>
          <pc:sldMk cId="3500629656" sldId="306"/>
        </pc:sldMkLst>
        <pc:spChg chg="mod">
          <ac:chgData name="Nathaniel Sias" userId="b3adb88a120ebb95" providerId="LiveId" clId="{56859786-E3AA-4F09-B2A1-0D7AAA657EC9}" dt="2024-07-31T22:55:15.316" v="516" actId="20577"/>
          <ac:spMkLst>
            <pc:docMk/>
            <pc:sldMk cId="3500629656" sldId="306"/>
            <ac:spMk id="2" creationId="{EBA24E5F-90E4-BEE0-1D94-EEBFAEB79627}"/>
          </ac:spMkLst>
        </pc:spChg>
        <pc:spChg chg="mod">
          <ac:chgData name="Nathaniel Sias" userId="b3adb88a120ebb95" providerId="LiveId" clId="{56859786-E3AA-4F09-B2A1-0D7AAA657EC9}" dt="2024-07-31T22:55:30.184" v="518" actId="20577"/>
          <ac:spMkLst>
            <pc:docMk/>
            <pc:sldMk cId="3500629656" sldId="306"/>
            <ac:spMk id="4" creationId="{C90230DE-6CB3-9934-FBDA-08EFC4080BD3}"/>
          </ac:spMkLst>
        </pc:spChg>
      </pc:sldChg>
      <pc:sldChg chg="del">
        <pc:chgData name="Nathaniel Sias" userId="b3adb88a120ebb95" providerId="LiveId" clId="{56859786-E3AA-4F09-B2A1-0D7AAA657EC9}" dt="2024-07-31T22:48:23.090" v="10" actId="47"/>
        <pc:sldMkLst>
          <pc:docMk/>
          <pc:sldMk cId="4258653479" sldId="306"/>
        </pc:sldMkLst>
      </pc:sldChg>
      <pc:sldChg chg="modSp add mod">
        <pc:chgData name="Nathaniel Sias" userId="b3adb88a120ebb95" providerId="LiveId" clId="{56859786-E3AA-4F09-B2A1-0D7AAA657EC9}" dt="2024-07-31T22:56:06.114" v="523" actId="20577"/>
        <pc:sldMkLst>
          <pc:docMk/>
          <pc:sldMk cId="954923539" sldId="307"/>
        </pc:sldMkLst>
        <pc:spChg chg="mod">
          <ac:chgData name="Nathaniel Sias" userId="b3adb88a120ebb95" providerId="LiveId" clId="{56859786-E3AA-4F09-B2A1-0D7AAA657EC9}" dt="2024-07-31T22:55:52.232" v="521" actId="404"/>
          <ac:spMkLst>
            <pc:docMk/>
            <pc:sldMk cId="954923539" sldId="307"/>
            <ac:spMk id="2" creationId="{EBA24E5F-90E4-BEE0-1D94-EEBFAEB79627}"/>
          </ac:spMkLst>
        </pc:spChg>
        <pc:spChg chg="mod">
          <ac:chgData name="Nathaniel Sias" userId="b3adb88a120ebb95" providerId="LiveId" clId="{56859786-E3AA-4F09-B2A1-0D7AAA657EC9}" dt="2024-07-31T22:56:06.114" v="523" actId="20577"/>
          <ac:spMkLst>
            <pc:docMk/>
            <pc:sldMk cId="954923539" sldId="307"/>
            <ac:spMk id="4" creationId="{C90230DE-6CB3-9934-FBDA-08EFC4080BD3}"/>
          </ac:spMkLst>
        </pc:spChg>
      </pc:sldChg>
      <pc:sldChg chg="del">
        <pc:chgData name="Nathaniel Sias" userId="b3adb88a120ebb95" providerId="LiveId" clId="{56859786-E3AA-4F09-B2A1-0D7AAA657EC9}" dt="2024-07-31T22:48:23.301" v="11" actId="47"/>
        <pc:sldMkLst>
          <pc:docMk/>
          <pc:sldMk cId="2318813431" sldId="307"/>
        </pc:sldMkLst>
      </pc:sldChg>
      <pc:sldChg chg="del">
        <pc:chgData name="Nathaniel Sias" userId="b3adb88a120ebb95" providerId="LiveId" clId="{56859786-E3AA-4F09-B2A1-0D7AAA657EC9}" dt="2024-07-31T22:48:23.654" v="12" actId="47"/>
        <pc:sldMkLst>
          <pc:docMk/>
          <pc:sldMk cId="409995014" sldId="308"/>
        </pc:sldMkLst>
      </pc:sldChg>
      <pc:sldChg chg="modSp add mod">
        <pc:chgData name="Nathaniel Sias" userId="b3adb88a120ebb95" providerId="LiveId" clId="{56859786-E3AA-4F09-B2A1-0D7AAA657EC9}" dt="2024-07-31T23:09:55.894" v="874" actId="207"/>
        <pc:sldMkLst>
          <pc:docMk/>
          <pc:sldMk cId="2985248390" sldId="308"/>
        </pc:sldMkLst>
        <pc:spChg chg="mod">
          <ac:chgData name="Nathaniel Sias" userId="b3adb88a120ebb95" providerId="LiveId" clId="{56859786-E3AA-4F09-B2A1-0D7AAA657EC9}" dt="2024-07-31T22:56:27.159" v="529"/>
          <ac:spMkLst>
            <pc:docMk/>
            <pc:sldMk cId="2985248390" sldId="308"/>
            <ac:spMk id="2" creationId="{BA56D7F4-4B89-AD89-C076-038D54587607}"/>
          </ac:spMkLst>
        </pc:spChg>
        <pc:spChg chg="mod">
          <ac:chgData name="Nathaniel Sias" userId="b3adb88a120ebb95" providerId="LiveId" clId="{56859786-E3AA-4F09-B2A1-0D7AAA657EC9}" dt="2024-07-31T23:09:55.894" v="874" actId="207"/>
          <ac:spMkLst>
            <pc:docMk/>
            <pc:sldMk cId="2985248390" sldId="308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10:05.546" v="875" actId="207"/>
        <pc:sldMkLst>
          <pc:docMk/>
          <pc:sldMk cId="1857025543" sldId="309"/>
        </pc:sldMkLst>
        <pc:spChg chg="mod">
          <ac:chgData name="Nathaniel Sias" userId="b3adb88a120ebb95" providerId="LiveId" clId="{56859786-E3AA-4F09-B2A1-0D7AAA657EC9}" dt="2024-07-31T23:10:05.546" v="875" actId="207"/>
          <ac:spMkLst>
            <pc:docMk/>
            <pc:sldMk cId="1857025543" sldId="309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10:12.306" v="877" actId="404"/>
        <pc:sldMkLst>
          <pc:docMk/>
          <pc:sldMk cId="1590787185" sldId="310"/>
        </pc:sldMkLst>
        <pc:spChg chg="mod">
          <ac:chgData name="Nathaniel Sias" userId="b3adb88a120ebb95" providerId="LiveId" clId="{56859786-E3AA-4F09-B2A1-0D7AAA657EC9}" dt="2024-07-31T23:10:12.306" v="877" actId="404"/>
          <ac:spMkLst>
            <pc:docMk/>
            <pc:sldMk cId="1590787185" sldId="310"/>
            <ac:spMk id="3" creationId="{07C11668-414E-52C5-7789-FA308C0180D6}"/>
          </ac:spMkLst>
        </pc:spChg>
      </pc:sldChg>
      <pc:sldChg chg="del">
        <pc:chgData name="Nathaniel Sias" userId="b3adb88a120ebb95" providerId="LiveId" clId="{56859786-E3AA-4F09-B2A1-0D7AAA657EC9}" dt="2024-07-31T22:48:52.203" v="50" actId="47"/>
        <pc:sldMkLst>
          <pc:docMk/>
          <pc:sldMk cId="3751647060" sldId="310"/>
        </pc:sldMkLst>
      </pc:sldChg>
      <pc:sldChg chg="modSp add mod">
        <pc:chgData name="Nathaniel Sias" userId="b3adb88a120ebb95" providerId="LiveId" clId="{56859786-E3AA-4F09-B2A1-0D7AAA657EC9}" dt="2024-07-31T23:10:22.640" v="880" actId="207"/>
        <pc:sldMkLst>
          <pc:docMk/>
          <pc:sldMk cId="2969303334" sldId="311"/>
        </pc:sldMkLst>
        <pc:spChg chg="mod">
          <ac:chgData name="Nathaniel Sias" userId="b3adb88a120ebb95" providerId="LiveId" clId="{56859786-E3AA-4F09-B2A1-0D7AAA657EC9}" dt="2024-07-31T23:10:22.640" v="880" actId="207"/>
          <ac:spMkLst>
            <pc:docMk/>
            <pc:sldMk cId="2969303334" sldId="311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10:35.856" v="882" actId="403"/>
        <pc:sldMkLst>
          <pc:docMk/>
          <pc:sldMk cId="3385635901" sldId="312"/>
        </pc:sldMkLst>
        <pc:spChg chg="mod">
          <ac:chgData name="Nathaniel Sias" userId="b3adb88a120ebb95" providerId="LiveId" clId="{56859786-E3AA-4F09-B2A1-0D7AAA657EC9}" dt="2024-07-31T23:10:35.856" v="882" actId="403"/>
          <ac:spMkLst>
            <pc:docMk/>
            <pc:sldMk cId="3385635901" sldId="312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2:58:43.619" v="559" actId="20577"/>
        <pc:sldMkLst>
          <pc:docMk/>
          <pc:sldMk cId="4032990127" sldId="313"/>
        </pc:sldMkLst>
        <pc:spChg chg="mod">
          <ac:chgData name="Nathaniel Sias" userId="b3adb88a120ebb95" providerId="LiveId" clId="{56859786-E3AA-4F09-B2A1-0D7AAA657EC9}" dt="2024-07-31T22:58:31.086" v="557" actId="20577"/>
          <ac:spMkLst>
            <pc:docMk/>
            <pc:sldMk cId="4032990127" sldId="313"/>
            <ac:spMk id="2" creationId="{EBA24E5F-90E4-BEE0-1D94-EEBFAEB79627}"/>
          </ac:spMkLst>
        </pc:spChg>
        <pc:spChg chg="mod">
          <ac:chgData name="Nathaniel Sias" userId="b3adb88a120ebb95" providerId="LiveId" clId="{56859786-E3AA-4F09-B2A1-0D7AAA657EC9}" dt="2024-07-31T22:58:43.619" v="559" actId="20577"/>
          <ac:spMkLst>
            <pc:docMk/>
            <pc:sldMk cId="4032990127" sldId="313"/>
            <ac:spMk id="4" creationId="{C90230DE-6CB3-9934-FBDA-08EFC4080BD3}"/>
          </ac:spMkLst>
        </pc:spChg>
      </pc:sldChg>
      <pc:sldChg chg="modSp add mod">
        <pc:chgData name="Nathaniel Sias" userId="b3adb88a120ebb95" providerId="LiveId" clId="{56859786-E3AA-4F09-B2A1-0D7AAA657EC9}" dt="2024-07-31T23:07:25.294" v="856" actId="115"/>
        <pc:sldMkLst>
          <pc:docMk/>
          <pc:sldMk cId="1918760020" sldId="314"/>
        </pc:sldMkLst>
        <pc:spChg chg="mod">
          <ac:chgData name="Nathaniel Sias" userId="b3adb88a120ebb95" providerId="LiveId" clId="{56859786-E3AA-4F09-B2A1-0D7AAA657EC9}" dt="2024-07-31T22:59:37.324" v="561"/>
          <ac:spMkLst>
            <pc:docMk/>
            <pc:sldMk cId="1918760020" sldId="314"/>
            <ac:spMk id="2" creationId="{BA56D7F4-4B89-AD89-C076-038D54587607}"/>
          </ac:spMkLst>
        </pc:spChg>
        <pc:spChg chg="mod">
          <ac:chgData name="Nathaniel Sias" userId="b3adb88a120ebb95" providerId="LiveId" clId="{56859786-E3AA-4F09-B2A1-0D7AAA657EC9}" dt="2024-07-31T23:07:25.294" v="856" actId="115"/>
          <ac:spMkLst>
            <pc:docMk/>
            <pc:sldMk cId="1918760020" sldId="314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08:15.867" v="861" actId="255"/>
        <pc:sldMkLst>
          <pc:docMk/>
          <pc:sldMk cId="1367932054" sldId="315"/>
        </pc:sldMkLst>
        <pc:spChg chg="mod">
          <ac:chgData name="Nathaniel Sias" userId="b3adb88a120ebb95" providerId="LiveId" clId="{56859786-E3AA-4F09-B2A1-0D7AAA657EC9}" dt="2024-07-31T23:08:15.867" v="861" actId="255"/>
          <ac:spMkLst>
            <pc:docMk/>
            <pc:sldMk cId="1367932054" sldId="315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08:27.805" v="863" actId="115"/>
        <pc:sldMkLst>
          <pc:docMk/>
          <pc:sldMk cId="2973146773" sldId="316"/>
        </pc:sldMkLst>
        <pc:spChg chg="mod">
          <ac:chgData name="Nathaniel Sias" userId="b3adb88a120ebb95" providerId="LiveId" clId="{56859786-E3AA-4F09-B2A1-0D7AAA657EC9}" dt="2024-07-31T23:08:27.805" v="863" actId="115"/>
          <ac:spMkLst>
            <pc:docMk/>
            <pc:sldMk cId="2973146773" sldId="316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08:48.035" v="867" actId="403"/>
        <pc:sldMkLst>
          <pc:docMk/>
          <pc:sldMk cId="2402884490" sldId="317"/>
        </pc:sldMkLst>
        <pc:spChg chg="mod">
          <ac:chgData name="Nathaniel Sias" userId="b3adb88a120ebb95" providerId="LiveId" clId="{56859786-E3AA-4F09-B2A1-0D7AAA657EC9}" dt="2024-07-31T23:08:48.035" v="867" actId="403"/>
          <ac:spMkLst>
            <pc:docMk/>
            <pc:sldMk cId="2402884490" sldId="317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09:07.812" v="869" actId="207"/>
        <pc:sldMkLst>
          <pc:docMk/>
          <pc:sldMk cId="3966553687" sldId="318"/>
        </pc:sldMkLst>
        <pc:spChg chg="mod">
          <ac:chgData name="Nathaniel Sias" userId="b3adb88a120ebb95" providerId="LiveId" clId="{56859786-E3AA-4F09-B2A1-0D7AAA657EC9}" dt="2024-07-31T23:09:07.812" v="869" actId="207"/>
          <ac:spMkLst>
            <pc:docMk/>
            <pc:sldMk cId="3966553687" sldId="318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09:35.577" v="872" actId="207"/>
        <pc:sldMkLst>
          <pc:docMk/>
          <pc:sldMk cId="1779170356" sldId="319"/>
        </pc:sldMkLst>
        <pc:spChg chg="mod">
          <ac:chgData name="Nathaniel Sias" userId="b3adb88a120ebb95" providerId="LiveId" clId="{56859786-E3AA-4F09-B2A1-0D7AAA657EC9}" dt="2024-07-31T23:09:35.577" v="872" actId="207"/>
          <ac:spMkLst>
            <pc:docMk/>
            <pc:sldMk cId="1779170356" sldId="319"/>
            <ac:spMk id="3" creationId="{07C11668-414E-52C5-7789-FA308C0180D6}"/>
          </ac:spMkLst>
        </pc:spChg>
      </pc:sldChg>
      <pc:sldChg chg="addSp delSp modSp add mod setBg">
        <pc:chgData name="Nathaniel Sias" userId="b3adb88a120ebb95" providerId="LiveId" clId="{56859786-E3AA-4F09-B2A1-0D7AAA657EC9}" dt="2024-07-31T23:12:17.501" v="943" actId="14100"/>
        <pc:sldMkLst>
          <pc:docMk/>
          <pc:sldMk cId="1030795508" sldId="320"/>
        </pc:sldMkLst>
        <pc:spChg chg="del">
          <ac:chgData name="Nathaniel Sias" userId="b3adb88a120ebb95" providerId="LiveId" clId="{56859786-E3AA-4F09-B2A1-0D7AAA657EC9}" dt="2024-07-31T23:11:01.792" v="884" actId="478"/>
          <ac:spMkLst>
            <pc:docMk/>
            <pc:sldMk cId="1030795508" sldId="320"/>
            <ac:spMk id="2" creationId="{EBA24E5F-90E4-BEE0-1D94-EEBFAEB79627}"/>
          </ac:spMkLst>
        </pc:spChg>
        <pc:spChg chg="add del mod">
          <ac:chgData name="Nathaniel Sias" userId="b3adb88a120ebb95" providerId="LiveId" clId="{56859786-E3AA-4F09-B2A1-0D7AAA657EC9}" dt="2024-07-31T23:11:05.205" v="885" actId="478"/>
          <ac:spMkLst>
            <pc:docMk/>
            <pc:sldMk cId="1030795508" sldId="320"/>
            <ac:spMk id="4" creationId="{51C89A72-5FF9-1174-8986-02487EA36BAF}"/>
          </ac:spMkLst>
        </pc:spChg>
        <pc:spChg chg="add mod">
          <ac:chgData name="Nathaniel Sias" userId="b3adb88a120ebb95" providerId="LiveId" clId="{56859786-E3AA-4F09-B2A1-0D7AAA657EC9}" dt="2024-07-31T23:12:17.501" v="943" actId="14100"/>
          <ac:spMkLst>
            <pc:docMk/>
            <pc:sldMk cId="1030795508" sldId="320"/>
            <ac:spMk id="7" creationId="{67CFDDA4-FF76-FB75-D3D4-2622118DB8CC}"/>
          </ac:spMkLst>
        </pc:spChg>
        <pc:spChg chg="add">
          <ac:chgData name="Nathaniel Sias" userId="b3adb88a120ebb95" providerId="LiveId" clId="{56859786-E3AA-4F09-B2A1-0D7AAA657EC9}" dt="2024-07-31T23:11:25.924" v="895" actId="26606"/>
          <ac:spMkLst>
            <pc:docMk/>
            <pc:sldMk cId="1030795508" sldId="320"/>
            <ac:spMk id="11" creationId="{ECC07320-C2CA-4E29-8481-9D9E143C7788}"/>
          </ac:spMkLst>
        </pc:spChg>
        <pc:spChg chg="add">
          <ac:chgData name="Nathaniel Sias" userId="b3adb88a120ebb95" providerId="LiveId" clId="{56859786-E3AA-4F09-B2A1-0D7AAA657EC9}" dt="2024-07-31T23:11:25.924" v="895" actId="26606"/>
          <ac:spMkLst>
            <pc:docMk/>
            <pc:sldMk cId="1030795508" sldId="320"/>
            <ac:spMk id="13" creationId="{178FB36B-5BFE-42CA-BC60-1115E0D95EEC}"/>
          </ac:spMkLst>
        </pc:spChg>
        <pc:picChg chg="add mod modCrop">
          <ac:chgData name="Nathaniel Sias" userId="b3adb88a120ebb95" providerId="LiveId" clId="{56859786-E3AA-4F09-B2A1-0D7AAA657EC9}" dt="2024-07-31T23:11:39.709" v="900" actId="18131"/>
          <ac:picMkLst>
            <pc:docMk/>
            <pc:sldMk cId="1030795508" sldId="320"/>
            <ac:picMk id="6" creationId="{0D93D5BA-7AC6-337D-81C0-BD2719B4DB2E}"/>
          </ac:picMkLst>
        </pc:picChg>
      </pc:sldChg>
      <pc:sldChg chg="modSp add mod">
        <pc:chgData name="Nathaniel Sias" userId="b3adb88a120ebb95" providerId="LiveId" clId="{56859786-E3AA-4F09-B2A1-0D7AAA657EC9}" dt="2024-07-31T23:16:30.380" v="1017" actId="115"/>
        <pc:sldMkLst>
          <pc:docMk/>
          <pc:sldMk cId="1254907566" sldId="321"/>
        </pc:sldMkLst>
        <pc:spChg chg="mod">
          <ac:chgData name="Nathaniel Sias" userId="b3adb88a120ebb95" providerId="LiveId" clId="{56859786-E3AA-4F09-B2A1-0D7AAA657EC9}" dt="2024-07-31T23:12:51.475" v="945"/>
          <ac:spMkLst>
            <pc:docMk/>
            <pc:sldMk cId="1254907566" sldId="321"/>
            <ac:spMk id="2" creationId="{BA56D7F4-4B89-AD89-C076-038D54587607}"/>
          </ac:spMkLst>
        </pc:spChg>
        <pc:spChg chg="mod">
          <ac:chgData name="Nathaniel Sias" userId="b3adb88a120ebb95" providerId="LiveId" clId="{56859786-E3AA-4F09-B2A1-0D7AAA657EC9}" dt="2024-07-31T23:16:30.380" v="1017" actId="115"/>
          <ac:spMkLst>
            <pc:docMk/>
            <pc:sldMk cId="1254907566" sldId="321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15:09.915" v="1000" actId="14100"/>
        <pc:sldMkLst>
          <pc:docMk/>
          <pc:sldMk cId="4284969670" sldId="322"/>
        </pc:sldMkLst>
        <pc:spChg chg="mod">
          <ac:chgData name="Nathaniel Sias" userId="b3adb88a120ebb95" providerId="LiveId" clId="{56859786-E3AA-4F09-B2A1-0D7AAA657EC9}" dt="2024-07-31T23:15:09.915" v="1000" actId="14100"/>
          <ac:spMkLst>
            <pc:docMk/>
            <pc:sldMk cId="4284969670" sldId="322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56859786-E3AA-4F09-B2A1-0D7AAA657EC9}" dt="2024-07-31T23:16:52.135" v="1023" actId="113"/>
        <pc:sldMkLst>
          <pc:docMk/>
          <pc:sldMk cId="1050960418" sldId="323"/>
        </pc:sldMkLst>
        <pc:spChg chg="mod">
          <ac:chgData name="Nathaniel Sias" userId="b3adb88a120ebb95" providerId="LiveId" clId="{56859786-E3AA-4F09-B2A1-0D7AAA657EC9}" dt="2024-07-31T23:16:52.135" v="1023" actId="113"/>
          <ac:spMkLst>
            <pc:docMk/>
            <pc:sldMk cId="1050960418" sldId="323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56859786-E3AA-4F09-B2A1-0D7AAA657EC9}" dt="2024-07-31T23:21:43.563" v="1116" actId="20577"/>
        <pc:sldMkLst>
          <pc:docMk/>
          <pc:sldMk cId="3805473576" sldId="324"/>
        </pc:sldMkLst>
        <pc:spChg chg="mod">
          <ac:chgData name="Nathaniel Sias" userId="b3adb88a120ebb95" providerId="LiveId" clId="{56859786-E3AA-4F09-B2A1-0D7AAA657EC9}" dt="2024-07-31T23:21:43.563" v="1116" actId="20577"/>
          <ac:spMkLst>
            <pc:docMk/>
            <pc:sldMk cId="3805473576" sldId="324"/>
            <ac:spMk id="2" creationId="{EBA24E5F-90E4-BEE0-1D94-EEBFAEB796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3EC-A13F-91A6-6B8D-64F4DABE8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5D6F6-06A6-AAAF-4A9C-0678BDFD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8A97-DF91-6420-28B4-D32D32F6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DA33-7F6E-E44E-826A-4322AD6E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1A69-ECBF-6CBC-D31B-A3FFCA41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0ECB-19D1-2469-197C-54716F03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30639-C043-C96D-A4D9-C5ADDE573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9E3C-46DF-4CE2-AD0A-0D084071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E2A5-9543-D641-A917-DB226115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0B30-2332-C561-613A-1D9ABE12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B262D-4D13-C5F0-19F8-F05D426A1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ED8BE-BA21-9D69-0855-5602F0C6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D988-8661-0BC7-5773-D2D955D4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9D67-D6B2-02D0-A308-A1D7A49C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F69E-D615-24E5-127A-7626A72C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E48A-90A7-FF40-66B9-66F4799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51C5-E042-917D-3DFB-28543728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A9025-3BC3-2D09-7800-B5AF8F6D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CD3A-179A-E1A8-FA46-2229095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667-EA7D-89FB-3DC8-2C9A2C26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F2D6-7CC2-9FEF-EEAA-6DC64E7A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8CAD-1980-2A15-69E4-3D2FE90C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38CF-533B-4672-1E0F-2E9F1F16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C1E7-9F2F-B37B-B3CA-DB74A88F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E0ED-EFAB-72C9-AE2A-55BF915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1476-C665-7315-DACD-CDA23EE4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E7C8-DB7E-4DAD-52DA-0C958D15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97F61-EDB9-FF03-4597-3180163E6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77C6-18B9-0236-18A8-DEFB72E6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F3B7E-21DB-5243-75A3-EE023F0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EDE0-61D7-E333-122C-99F7728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8019-F4B2-A252-7649-AA35E16F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2ECA0-0B2A-7022-1BBF-A582B546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2275-62C5-9DF1-160F-818F0AEED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7F13-9DA4-C4AD-8454-F6A1BAED7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D0FF4-A025-DF49-0CC0-7780A4BB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E1046-6518-8A09-6B2B-F748FE8B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06371-7E3E-E972-9114-26D6E278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EF11D-07B2-C859-9E07-5795D9D4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F32C-7F22-CA04-E8CF-680FFA8A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86699-55AC-334E-C987-91BC9DF5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BFF-6F2C-963C-38AE-5E323888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9975-FD42-951E-E0A1-7B7F8334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51517-AA57-7B61-5E67-F107BBCC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ADCCF-13B1-D18E-101E-B7D057A7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FAF0-A703-B3EC-48AF-787ED304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C288-A8CA-B7EA-B3F7-799D83FE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42-28DA-8CB0-61CE-DB0710ED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7BBC-9368-6990-6DBA-3D040E3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D9E44-CDAD-E5EB-C760-3293A426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847A-0F10-3101-C59D-6B8B40C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0AE55-BB7C-794E-0D4C-F8204B28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E977-64A7-7251-8D59-815C51AC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6CA5C-4602-6E93-E685-15B34B277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D2F5C-7419-5A1F-D133-330E1147A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8ABC5-9B79-29F1-362B-80ADC0F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63F9A-2245-348E-73DB-B1C3EA17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66E5-5469-5295-867B-1F07F7DD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D4B32-2D40-50EC-DA1F-C4855241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CF369-E274-F69B-AE6A-8F536A18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807A-8614-5193-AB0A-D6A78B609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0D84-0A0D-4320-9475-23AF4C3D129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AA3C-72B0-0166-0AFF-3A8BD029D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2513-1CD4-BFD0-3728-FAE0BE9E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desk writing in a book&#10;&#10;Description automatically generated">
            <a:extLst>
              <a:ext uri="{FF2B5EF4-FFF2-40B4-BE49-F238E27FC236}">
                <a16:creationId xmlns:a16="http://schemas.microsoft.com/office/drawing/2014/main" id="{D501C18D-FC6A-F695-6376-745C9033F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1" r="18945" b="4802"/>
          <a:stretch/>
        </p:blipFill>
        <p:spPr>
          <a:xfrm>
            <a:off x="3858449" y="0"/>
            <a:ext cx="833355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051FA1-454E-A152-FAAF-DF909E885F6D}"/>
              </a:ext>
            </a:extLst>
          </p:cNvPr>
          <p:cNvSpPr/>
          <p:nvPr/>
        </p:nvSpPr>
        <p:spPr>
          <a:xfrm>
            <a:off x="0" y="0"/>
            <a:ext cx="1037349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3000">
                <a:schemeClr val="bg1">
                  <a:alpha val="28000"/>
                </a:schemeClr>
              </a:gs>
              <a:gs pos="33000">
                <a:schemeClr val="bg1">
                  <a:alpha val="78000"/>
                </a:schemeClr>
              </a:gs>
              <a:gs pos="49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C8B071-3BC6-AC62-DCEF-4C457AE7FEAF}"/>
              </a:ext>
            </a:extLst>
          </p:cNvPr>
          <p:cNvSpPr/>
          <p:nvPr/>
        </p:nvSpPr>
        <p:spPr>
          <a:xfrm>
            <a:off x="5908586" y="1404037"/>
            <a:ext cx="3216875" cy="2939364"/>
          </a:xfrm>
          <a:prstGeom prst="ellipse">
            <a:avLst/>
          </a:prstGeom>
          <a:solidFill>
            <a:srgbClr val="833C0B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#5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EEDC2-D449-607B-F1C8-29B3291487C5}"/>
              </a:ext>
            </a:extLst>
          </p:cNvPr>
          <p:cNvCxnSpPr/>
          <p:nvPr/>
        </p:nvCxnSpPr>
        <p:spPr>
          <a:xfrm>
            <a:off x="148281" y="1983259"/>
            <a:ext cx="6110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BDE727-479E-A12E-7BC6-0C0B1743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23" y="-228600"/>
            <a:ext cx="10712277" cy="6944497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19900" b="1" dirty="0">
                <a:latin typeface="Rastanty Cortez" panose="02000506000000020003" pitchFamily="2" charset="0"/>
              </a:rPr>
              <a:t>Living Prophecy</a:t>
            </a:r>
            <a:br>
              <a:rPr lang="en-US" sz="16600" b="1" dirty="0">
                <a:latin typeface="Rastanty Cortez" panose="02000506000000020003" pitchFamily="2" charset="0"/>
              </a:rPr>
            </a:br>
            <a:r>
              <a:rPr lang="en-US" sz="6600" b="1" dirty="0">
                <a:latin typeface="Amasis MT Pro Black" panose="02040A04050005020304" pitchFamily="18" charset="0"/>
              </a:rPr>
              <a:t>When Satan </a:t>
            </a:r>
            <a:br>
              <a:rPr lang="en-US" sz="6600" b="1" dirty="0">
                <a:latin typeface="Amasis MT Pro Black" panose="02040A04050005020304" pitchFamily="18" charset="0"/>
              </a:rPr>
            </a:br>
            <a:r>
              <a:rPr lang="en-US" sz="6600" b="1" dirty="0">
                <a:latin typeface="Amasis MT Pro Black" panose="02040A04050005020304" pitchFamily="18" charset="0"/>
              </a:rPr>
              <a:t>Steps into Flesh</a:t>
            </a:r>
            <a:endParaRPr lang="en-US" sz="19900" b="1" dirty="0">
              <a:latin typeface="Rastanty Cortez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2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63-0323 The Sixth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225 They wouldn’t get on that plane. They didn’t never see anything like that. There was an old rabbi stepped down there, said, </a:t>
            </a:r>
            <a:r>
              <a:rPr lang="en-US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“Our prophet told us, that, when Israel went home, it would be ‘on the wings of an eagle,’” on the plane, a way home.</a:t>
            </a:r>
          </a:p>
        </p:txBody>
      </p:sp>
    </p:spTree>
    <p:extLst>
      <p:ext uri="{BB962C8B-B14F-4D97-AF65-F5344CB8AC3E}">
        <p14:creationId xmlns:p14="http://schemas.microsoft.com/office/powerpoint/2010/main" val="185702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63-0323 The Sixth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226 There she is now, building. The fig tree restoring! Amen! The old six-point star of David flying!</a:t>
            </a:r>
          </a:p>
        </p:txBody>
      </p:sp>
    </p:spTree>
    <p:extLst>
      <p:ext uri="{BB962C8B-B14F-4D97-AF65-F5344CB8AC3E}">
        <p14:creationId xmlns:p14="http://schemas.microsoft.com/office/powerpoint/2010/main" val="159078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63-0323 The Sixth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227 “The Gentile days numbered, with harrows encumbered!” </a:t>
            </a:r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Tribulation period right at hand!</a:t>
            </a:r>
          </a:p>
        </p:txBody>
      </p:sp>
    </p:spTree>
    <p:extLst>
      <p:ext uri="{BB962C8B-B14F-4D97-AF65-F5344CB8AC3E}">
        <p14:creationId xmlns:p14="http://schemas.microsoft.com/office/powerpoint/2010/main" val="296930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63-0323 The Sixth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228 And </a:t>
            </a:r>
            <a:r>
              <a:rPr lang="en-US" sz="8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standing right here, and the Seals being opened, the Church ready to take Her flight in the air!</a:t>
            </a:r>
          </a:p>
        </p:txBody>
      </p:sp>
    </p:spTree>
    <p:extLst>
      <p:ext uri="{BB962C8B-B14F-4D97-AF65-F5344CB8AC3E}">
        <p14:creationId xmlns:p14="http://schemas.microsoft.com/office/powerpoint/2010/main" val="338563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REVELATION 12 : 7 –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Satan cast out of Heaven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63-0321 The Fourth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8361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/>
              <a:t>On the earth, he is Satan, representative, on the earth, that he now is head of the kingdoms of the world, </a:t>
            </a:r>
            <a:r>
              <a:rPr lang="en-US" sz="5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very same kingdoms that he offered to the Lord Jesus in Matthew 4. </a:t>
            </a:r>
            <a:r>
              <a:rPr lang="en-US" sz="5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Satan now becomes a full king</a:t>
            </a:r>
            <a:r>
              <a:rPr lang="en-US" sz="5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76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63-0321 The Fourth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/>
              <a:t>183 </a:t>
            </a:r>
            <a:r>
              <a:rPr lang="en-US" sz="7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Now, </a:t>
            </a:r>
            <a:r>
              <a:rPr lang="en-US" sz="70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this happens later on</a:t>
            </a:r>
            <a:r>
              <a:rPr lang="en-US" sz="7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He is </a:t>
            </a:r>
            <a:r>
              <a:rPr lang="en-US" sz="70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false prophet now</a:t>
            </a:r>
            <a:r>
              <a:rPr lang="en-US" sz="7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He will become beast</a:t>
            </a:r>
            <a:r>
              <a:rPr lang="en-US" sz="7000" dirty="0"/>
              <a:t>, after a while, when he breaks his covenant there with the Jews.</a:t>
            </a:r>
          </a:p>
        </p:txBody>
      </p:sp>
    </p:spTree>
    <p:extLst>
      <p:ext uri="{BB962C8B-B14F-4D97-AF65-F5344CB8AC3E}">
        <p14:creationId xmlns:p14="http://schemas.microsoft.com/office/powerpoint/2010/main" val="136793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63-0321 The Fourth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/>
              <a:t>.. You know how we…All right, notice now, 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he’ll be given a heart of a beast, at that time, and </a:t>
            </a:r>
            <a:r>
              <a:rPr lang="en-US" sz="55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Satan will incarnate himself.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Because, </a:t>
            </a:r>
            <a:r>
              <a:rPr lang="en-US" sz="55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when the Church goes up, Satan is cast out. </a:t>
            </a:r>
            <a:r>
              <a:rPr lang="en-US" sz="5500" dirty="0"/>
              <a:t>See? See? It’s done, then, it’s, all of his accusing is done. </a:t>
            </a:r>
          </a:p>
        </p:txBody>
      </p:sp>
    </p:spTree>
    <p:extLst>
      <p:ext uri="{BB962C8B-B14F-4D97-AF65-F5344CB8AC3E}">
        <p14:creationId xmlns:p14="http://schemas.microsoft.com/office/powerpoint/2010/main" val="297314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63-0321 The Fourth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184 Look, </a:t>
            </a:r>
            <a:r>
              <a:rPr lang="en-US" sz="66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 long as the Intercessor is still on the Throne, Satan can stand there and accuse, </a:t>
            </a:r>
            <a:r>
              <a:rPr lang="en-US" sz="6600" dirty="0"/>
              <a:t>because he is the attorney of the other side. He is the opponent of Christ. …</a:t>
            </a:r>
          </a:p>
        </p:txBody>
      </p:sp>
    </p:spTree>
    <p:extLst>
      <p:ext uri="{BB962C8B-B14F-4D97-AF65-F5344CB8AC3E}">
        <p14:creationId xmlns:p14="http://schemas.microsoft.com/office/powerpoint/2010/main" val="240288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63-0321 The Fourth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/>
              <a:t>And Christ is… He is standing there, the opponent is standing there, saying, 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“But, wait! Adam fell! Adam done this! I conquered him. I got his wife to believe a lie. And You said she would be damned by it. </a:t>
            </a:r>
            <a:r>
              <a:rPr lang="en-US" sz="5500" dirty="0"/>
              <a:t>I got it!”</a:t>
            </a:r>
          </a:p>
        </p:txBody>
      </p:sp>
    </p:spTree>
    <p:extLst>
      <p:ext uri="{BB962C8B-B14F-4D97-AF65-F5344CB8AC3E}">
        <p14:creationId xmlns:p14="http://schemas.microsoft.com/office/powerpoint/2010/main" val="396655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279400"/>
            <a:ext cx="11831154" cy="6185794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THIS EVENING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1.) Who is the Woman in Rev 12?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2.) When does Satan have his  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       throne?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3.) Where is the Bride when these    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       things are happening?</a:t>
            </a:r>
            <a:endParaRPr lang="en-US" sz="8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0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63-0321 The Fourth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185 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But here is the Mediator standing there, amen, the Kinsman Redeemer, amen, stand there with the Blood</a:t>
            </a:r>
            <a:r>
              <a:rPr lang="en-US" sz="6000" dirty="0"/>
              <a:t> that can take the vilest sinner’s heart and change it. 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Mediator is on the Throne. Yes, sir.</a:t>
            </a:r>
          </a:p>
        </p:txBody>
      </p:sp>
    </p:spTree>
    <p:extLst>
      <p:ext uri="{BB962C8B-B14F-4D97-AF65-F5344CB8AC3E}">
        <p14:creationId xmlns:p14="http://schemas.microsoft.com/office/powerpoint/2010/main" val="177917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190500"/>
            <a:ext cx="11988099" cy="6223000"/>
          </a:xfrm>
        </p:spPr>
        <p:txBody>
          <a:bodyPr anchor="t">
            <a:noAutofit/>
          </a:bodyPr>
          <a:lstStyle/>
          <a:p>
            <a:r>
              <a:rPr lang="en-US" sz="11500" dirty="0">
                <a:latin typeface="Aptos Display" panose="020B0004020202020204" pitchFamily="34" charset="0"/>
              </a:rPr>
              <a:t>Satan Incarnate</a:t>
            </a:r>
            <a:br>
              <a:rPr lang="en-US" sz="11500" dirty="0">
                <a:latin typeface="Aptos Display" panose="020B0004020202020204" pitchFamily="34" charset="0"/>
              </a:rPr>
            </a:br>
            <a:r>
              <a:rPr lang="en-US" sz="4800" dirty="0">
                <a:latin typeface="Aptos Display" panose="020B0004020202020204" pitchFamily="34" charset="0"/>
              </a:rPr>
              <a:t>- </a:t>
            </a:r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TRIPLE POWERS</a:t>
            </a:r>
            <a:b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	</a:t>
            </a:r>
            <a:r>
              <a:rPr lang="en-US" dirty="0">
                <a:latin typeface="Aptos Display" panose="020B0004020202020204" pitchFamily="34" charset="0"/>
              </a:rPr>
              <a:t>Political, Religious &amp; Demon</a:t>
            </a:r>
            <a:br>
              <a:rPr lang="en-US" sz="4800" dirty="0">
                <a:latin typeface="Aptos Display" panose="020B0004020202020204" pitchFamily="34" charset="0"/>
              </a:rPr>
            </a:br>
            <a:r>
              <a:rPr lang="en-US" sz="4800" dirty="0">
                <a:latin typeface="Aptos Display" panose="020B0004020202020204" pitchFamily="34" charset="0"/>
              </a:rPr>
              <a:t>- </a:t>
            </a:r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TRIPLE CROWN</a:t>
            </a:r>
            <a:b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	</a:t>
            </a:r>
            <a:r>
              <a:rPr lang="en-US" dirty="0">
                <a:latin typeface="Aptos Display" panose="020B0004020202020204" pitchFamily="34" charset="0"/>
              </a:rPr>
              <a:t>Heaven, Purgatory &amp; Earth</a:t>
            </a:r>
            <a:br>
              <a:rPr lang="en-US" sz="4800" dirty="0">
                <a:latin typeface="Aptos Display" panose="020B0004020202020204" pitchFamily="34" charset="0"/>
              </a:rPr>
            </a:br>
            <a:r>
              <a:rPr lang="en-US" sz="4800" dirty="0">
                <a:latin typeface="Aptos Display" panose="020B0004020202020204" pitchFamily="34" charset="0"/>
              </a:rPr>
              <a:t>- </a:t>
            </a:r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TRIPLE HORSE</a:t>
            </a:r>
            <a:b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	</a:t>
            </a:r>
            <a:r>
              <a:rPr lang="en-US" dirty="0">
                <a:latin typeface="Aptos Display" panose="020B0004020202020204" pitchFamily="34" charset="0"/>
              </a:rPr>
              <a:t>White, Red &amp; Black (Pale horse)</a:t>
            </a:r>
            <a:endParaRPr lang="en-US" sz="155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8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gold and silver robe&#10;&#10;Description automatically generated">
            <a:extLst>
              <a:ext uri="{FF2B5EF4-FFF2-40B4-BE49-F238E27FC236}">
                <a16:creationId xmlns:a16="http://schemas.microsoft.com/office/drawing/2014/main" id="{0D93D5BA-7AC6-337D-81C0-BD2719B4D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53" r="29832" b="180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FDDA4-FF76-FB75-D3D4-2622118DB8CC}"/>
              </a:ext>
            </a:extLst>
          </p:cNvPr>
          <p:cNvSpPr txBox="1"/>
          <p:nvPr/>
        </p:nvSpPr>
        <p:spPr>
          <a:xfrm>
            <a:off x="631767" y="448887"/>
            <a:ext cx="6435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Pope John Paul XXIII (13</a:t>
            </a:r>
            <a:r>
              <a:rPr lang="en-US" sz="8000" baseline="30000" dirty="0"/>
              <a:t>th</a:t>
            </a:r>
            <a:r>
              <a:rPr lang="en-US" sz="8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79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435100"/>
            <a:ext cx="11733310" cy="4978400"/>
          </a:xfrm>
        </p:spPr>
        <p:txBody>
          <a:bodyPr anchor="t">
            <a:noAutofit/>
          </a:bodyPr>
          <a:lstStyle/>
          <a:p>
            <a:r>
              <a:rPr lang="en-US" sz="115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Triregnum</a:t>
            </a:r>
            <a:br>
              <a:rPr lang="en-US" sz="115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Latin for “triple reign”</a:t>
            </a:r>
            <a:endParaRPr lang="en-US" sz="155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6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BRITANNICA.COM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/>
              <a:t>As a ceremonial piece, </a:t>
            </a:r>
            <a:r>
              <a:rPr lang="en-US" sz="52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triregnum signified the triple pontifical power as expressed during a pope’s coronation</a:t>
            </a:r>
            <a:r>
              <a:rPr lang="en-US" sz="5200" dirty="0"/>
              <a:t>: father of kings, governor of the world, and vicar of Christ. </a:t>
            </a:r>
            <a:r>
              <a:rPr lang="en-US" sz="5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According to tradition, the triregnum also represents </a:t>
            </a:r>
            <a:r>
              <a:rPr lang="en-US" sz="52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three states of the Roman Catholic Church</a:t>
            </a:r>
            <a:r>
              <a:rPr lang="en-US" sz="5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25490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BRITANNICA.COM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 the </a:t>
            </a:r>
            <a:r>
              <a:rPr lang="en-US" sz="5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church militant </a:t>
            </a:r>
            <a:r>
              <a:rPr lang="en-US" sz="5400" dirty="0"/>
              <a:t>(which refers to the church on Earth), the </a:t>
            </a:r>
            <a:r>
              <a:rPr lang="en-US" sz="5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church penitent</a:t>
            </a:r>
            <a:r>
              <a:rPr lang="en-US" sz="5400" dirty="0"/>
              <a:t> (also called the church suffering or the church expectant, referring to the souls in purgatory), and </a:t>
            </a:r>
            <a:r>
              <a:rPr lang="en-US" sz="5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church triumphant</a:t>
            </a:r>
            <a:r>
              <a:rPr lang="en-US" sz="5400" dirty="0"/>
              <a:t> (which refers to the saints in heaven).</a:t>
            </a:r>
          </a:p>
        </p:txBody>
      </p:sp>
    </p:spTree>
    <p:extLst>
      <p:ext uri="{BB962C8B-B14F-4D97-AF65-F5344CB8AC3E}">
        <p14:creationId xmlns:p14="http://schemas.microsoft.com/office/powerpoint/2010/main" val="105096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279400"/>
            <a:ext cx="11831154" cy="6185794"/>
          </a:xfrm>
        </p:spPr>
        <p:txBody>
          <a:bodyPr>
            <a:noAutofit/>
          </a:bodyPr>
          <a:lstStyle/>
          <a:p>
            <a:r>
              <a:rPr lang="en-US" sz="880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WHAT WE COVERED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1.) Who is the Woman in Rev 12?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2.) When does Satan have his  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       throne?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3.) Where is the Bride when these    </a:t>
            </a:r>
            <a:br>
              <a:rPr lang="en-US" sz="6600" dirty="0">
                <a:latin typeface="Aptos Display" panose="020B0004020202020204" pitchFamily="34" charset="0"/>
              </a:rPr>
            </a:br>
            <a:r>
              <a:rPr lang="en-US" sz="6600" dirty="0">
                <a:latin typeface="Aptos Display" panose="020B0004020202020204" pitchFamily="34" charset="0"/>
              </a:rPr>
              <a:t>       things are happening?</a:t>
            </a:r>
            <a:endParaRPr lang="en-US" sz="8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73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desk writing in a book&#10;&#10;Description automatically generated">
            <a:extLst>
              <a:ext uri="{FF2B5EF4-FFF2-40B4-BE49-F238E27FC236}">
                <a16:creationId xmlns:a16="http://schemas.microsoft.com/office/drawing/2014/main" id="{D501C18D-FC6A-F695-6376-745C9033F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1" r="18945" b="4802"/>
          <a:stretch/>
        </p:blipFill>
        <p:spPr>
          <a:xfrm>
            <a:off x="3858449" y="0"/>
            <a:ext cx="833355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051FA1-454E-A152-FAAF-DF909E885F6D}"/>
              </a:ext>
            </a:extLst>
          </p:cNvPr>
          <p:cNvSpPr/>
          <p:nvPr/>
        </p:nvSpPr>
        <p:spPr>
          <a:xfrm>
            <a:off x="0" y="0"/>
            <a:ext cx="1037349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3000">
                <a:schemeClr val="bg1">
                  <a:alpha val="28000"/>
                </a:schemeClr>
              </a:gs>
              <a:gs pos="33000">
                <a:schemeClr val="bg1">
                  <a:alpha val="78000"/>
                </a:schemeClr>
              </a:gs>
              <a:gs pos="49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C8B071-3BC6-AC62-DCEF-4C457AE7FEAF}"/>
              </a:ext>
            </a:extLst>
          </p:cNvPr>
          <p:cNvSpPr/>
          <p:nvPr/>
        </p:nvSpPr>
        <p:spPr>
          <a:xfrm>
            <a:off x="5908586" y="1404037"/>
            <a:ext cx="3216875" cy="2939364"/>
          </a:xfrm>
          <a:prstGeom prst="ellipse">
            <a:avLst/>
          </a:prstGeom>
          <a:solidFill>
            <a:srgbClr val="833C0B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#5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EEDC2-D449-607B-F1C8-29B3291487C5}"/>
              </a:ext>
            </a:extLst>
          </p:cNvPr>
          <p:cNvCxnSpPr/>
          <p:nvPr/>
        </p:nvCxnSpPr>
        <p:spPr>
          <a:xfrm>
            <a:off x="148281" y="1983259"/>
            <a:ext cx="6110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BDE727-479E-A12E-7BC6-0C0B1743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23" y="-228600"/>
            <a:ext cx="10712277" cy="6944497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19900" b="1" dirty="0">
                <a:latin typeface="Rastanty Cortez" panose="02000506000000020003" pitchFamily="2" charset="0"/>
              </a:rPr>
              <a:t>Living Prophecy</a:t>
            </a:r>
            <a:br>
              <a:rPr lang="en-US" sz="16600" b="1" dirty="0">
                <a:latin typeface="Rastanty Cortez" panose="02000506000000020003" pitchFamily="2" charset="0"/>
              </a:rPr>
            </a:br>
            <a:r>
              <a:rPr lang="en-US" sz="6600" b="1" dirty="0">
                <a:latin typeface="Amasis MT Pro Black" panose="02040A04050005020304" pitchFamily="18" charset="0"/>
              </a:rPr>
              <a:t>When Satan </a:t>
            </a:r>
            <a:br>
              <a:rPr lang="en-US" sz="6600" b="1" dirty="0">
                <a:latin typeface="Amasis MT Pro Black" panose="02040A04050005020304" pitchFamily="18" charset="0"/>
              </a:rPr>
            </a:br>
            <a:r>
              <a:rPr lang="en-US" sz="6600" b="1" dirty="0">
                <a:latin typeface="Amasis MT Pro Black" panose="02040A04050005020304" pitchFamily="18" charset="0"/>
              </a:rPr>
              <a:t>Steps into Flesh</a:t>
            </a:r>
            <a:endParaRPr lang="en-US" sz="19900" b="1" dirty="0">
              <a:latin typeface="Rastanty Cortez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0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LUKE 21 : 26 - 32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redemption draws nigh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REVELATION 12 : 1 - 5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the Woman in travail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57-0821 Hebrews, Chapter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28 Now, 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woman represented the Church, and the Child that she brought forth was Christ. </a:t>
            </a:r>
            <a:r>
              <a:rPr lang="en-US" sz="6000" dirty="0"/>
              <a:t>The </a:t>
            </a: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moon under her feet was the law, the sun at her head was grace. </a:t>
            </a:r>
            <a:r>
              <a:rPr lang="en-US" sz="6000" dirty="0"/>
              <a:t>…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57-0821 Hebrews, Chapter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 … And there’s where, at what…The twelve apostles was the glory or the crowning of the New Testament. See? </a:t>
            </a:r>
            <a:endParaRPr lang="en-US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0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REVELATION 12 :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restoration of the Jews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2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ptos Display" panose="020B0004020202020204" pitchFamily="34" charset="0"/>
              </a:rPr>
              <a:t>DEUTORONOMY 32 : 8 - 12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promise of Jacob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-1"/>
            <a:ext cx="11658074" cy="861775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ptos ExtraBold" panose="020B0004020202020204" pitchFamily="34" charset="0"/>
              </a:rPr>
              <a:t>63-0323 The Sixth Seal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66962" y="610136"/>
            <a:ext cx="116160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224 And, remember, </a:t>
            </a: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 long as Israel is out of that land, she is out of the will of God;</a:t>
            </a:r>
            <a:r>
              <a:rPr lang="en-US" sz="6600" dirty="0"/>
              <a:t> like Abraham, who it was give to. And when…</a:t>
            </a:r>
          </a:p>
        </p:txBody>
      </p:sp>
    </p:spTree>
    <p:extLst>
      <p:ext uri="{BB962C8B-B14F-4D97-AF65-F5344CB8AC3E}">
        <p14:creationId xmlns:p14="http://schemas.microsoft.com/office/powerpoint/2010/main" val="298524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-0000 Template_New" id="{AD769B54-7729-421C-B9A9-5AEF82B1580F}" vid="{369C4035-8FE6-4BCF-BC02-647C433A70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894</Words>
  <Application>Microsoft Office PowerPoint</Application>
  <PresentationFormat>Widescreen</PresentationFormat>
  <Paragraphs>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Abadi Extra Light</vt:lpstr>
      <vt:lpstr>Amasis MT Pro Black</vt:lpstr>
      <vt:lpstr>Aptos Display</vt:lpstr>
      <vt:lpstr>Aptos ExtraBold</vt:lpstr>
      <vt:lpstr>Arial</vt:lpstr>
      <vt:lpstr>Calibri</vt:lpstr>
      <vt:lpstr>Calibri Light</vt:lpstr>
      <vt:lpstr>Rastanty Cortez</vt:lpstr>
      <vt:lpstr>Office Theme</vt:lpstr>
      <vt:lpstr>Living Prophecy When Satan  Steps into Flesh</vt:lpstr>
      <vt:lpstr>THIS EVENING 1.) Who is the Woman in Rev 12? 2.) When does Satan have his          throne? 3.) Where is the Bride when these            things are happening?</vt:lpstr>
      <vt:lpstr>LUKE 21 : 26 - 32</vt:lpstr>
      <vt:lpstr>REVELATION 12 : 1 - 5</vt:lpstr>
      <vt:lpstr>57-0821 Hebrews, Chapter One</vt:lpstr>
      <vt:lpstr>57-0821 Hebrews, Chapter One</vt:lpstr>
      <vt:lpstr>REVELATION 12 : 6</vt:lpstr>
      <vt:lpstr>DEUTORONOMY 32 : 8 - 12</vt:lpstr>
      <vt:lpstr>63-0323 The Sixth Seal</vt:lpstr>
      <vt:lpstr>63-0323 The Sixth Seal</vt:lpstr>
      <vt:lpstr>63-0323 The Sixth Seal</vt:lpstr>
      <vt:lpstr>63-0323 The Sixth Seal</vt:lpstr>
      <vt:lpstr>63-0323 The Sixth Seal</vt:lpstr>
      <vt:lpstr>REVELATION 12 : 7 – 10</vt:lpstr>
      <vt:lpstr>63-0321 The Fourth Seal</vt:lpstr>
      <vt:lpstr>63-0321 The Fourth Seal</vt:lpstr>
      <vt:lpstr>63-0321 The Fourth Seal</vt:lpstr>
      <vt:lpstr>63-0321 The Fourth Seal</vt:lpstr>
      <vt:lpstr>63-0321 The Fourth Seal</vt:lpstr>
      <vt:lpstr>63-0321 The Fourth Seal</vt:lpstr>
      <vt:lpstr>Satan Incarnate - TRIPLE POWERS  Political, Religious &amp; Demon - TRIPLE CROWN  Heaven, Purgatory &amp; Earth - TRIPLE HORSE  White, Red &amp; Black (Pale horse)</vt:lpstr>
      <vt:lpstr>PowerPoint Presentation</vt:lpstr>
      <vt:lpstr>Triregnum Latin for “triple reign”</vt:lpstr>
      <vt:lpstr>BRITANNICA.COM</vt:lpstr>
      <vt:lpstr>BRITANNICA.COM</vt:lpstr>
      <vt:lpstr>WHAT WE COVERED 1.) Who is the Woman in Rev 12? 2.) When does Satan have his          throne? 3.) Where is the Bride when these            things are happening?</vt:lpstr>
      <vt:lpstr>Living Prophecy When Satan  Steps into Flesh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Title</dc:title>
  <dc:creator>Nathaniel Sias</dc:creator>
  <cp:lastModifiedBy>Nathaniel Sias</cp:lastModifiedBy>
  <cp:revision>6</cp:revision>
  <dcterms:created xsi:type="dcterms:W3CDTF">2024-01-24T15:03:05Z</dcterms:created>
  <dcterms:modified xsi:type="dcterms:W3CDTF">2024-07-31T23:21:45Z</dcterms:modified>
</cp:coreProperties>
</file>